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74" r:id="rId8"/>
    <p:sldId id="262" r:id="rId9"/>
    <p:sldId id="265" r:id="rId10"/>
    <p:sldId id="290" r:id="rId11"/>
    <p:sldId id="260" r:id="rId12"/>
    <p:sldId id="288" r:id="rId13"/>
    <p:sldId id="289" r:id="rId14"/>
    <p:sldId id="294" r:id="rId15"/>
    <p:sldId id="284" r:id="rId16"/>
    <p:sldId id="261" r:id="rId17"/>
    <p:sldId id="291" r:id="rId18"/>
    <p:sldId id="263" r:id="rId19"/>
    <p:sldId id="283" r:id="rId20"/>
    <p:sldId id="286" r:id="rId21"/>
    <p:sldId id="277" r:id="rId22"/>
    <p:sldId id="266" r:id="rId23"/>
    <p:sldId id="292"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6/11/2019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7</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6/11/2019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6/11/2019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6/11/2019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6/11/2019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6/11/2019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6/11/2019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6/11/2019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6/11/2019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6/11/2019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6/11/2019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6/11/2019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6/11/2019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microsoft.com/office/2007/relationships/hdphoto" Target="../media/hdphoto9.wdp"/><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8.png"/><Relationship Id="rId3" Type="http://schemas.openxmlformats.org/officeDocument/2006/relationships/diagramData" Target="../diagrams/data2.xml"/><Relationship Id="rId21" Type="http://schemas.openxmlformats.org/officeDocument/2006/relationships/image" Target="../media/image36.png"/><Relationship Id="rId34" Type="http://schemas.openxmlformats.org/officeDocument/2006/relationships/image" Target="../media/image25.png"/><Relationship Id="rId7" Type="http://schemas.microsoft.com/office/2007/relationships/diagramDrawing" Target="../diagrams/drawing2.xml"/><Relationship Id="rId12" Type="http://schemas.openxmlformats.org/officeDocument/2006/relationships/image" Target="../media/image27.png"/><Relationship Id="rId17" Type="http://schemas.openxmlformats.org/officeDocument/2006/relationships/image" Target="../media/image35.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29.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8.png"/><Relationship Id="rId24" Type="http://schemas.openxmlformats.org/officeDocument/2006/relationships/image" Target="../media/image31.png"/><Relationship Id="rId32" Type="http://schemas.openxmlformats.org/officeDocument/2006/relationships/image" Target="../media/image21.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4.png"/><Relationship Id="rId23" Type="http://schemas.openxmlformats.org/officeDocument/2006/relationships/image" Target="../media/image30.png"/><Relationship Id="rId28" Type="http://schemas.openxmlformats.org/officeDocument/2006/relationships/image" Target="../media/image23.png"/><Relationship Id="rId36" Type="http://schemas.openxmlformats.org/officeDocument/2006/relationships/image" Target="../media/image26.png"/><Relationship Id="rId10" Type="http://schemas.openxmlformats.org/officeDocument/2006/relationships/image" Target="../media/image24.png"/><Relationship Id="rId19" Type="http://schemas.openxmlformats.org/officeDocument/2006/relationships/image" Target="../media/image19.png"/><Relationship Id="rId31"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 Id="rId14" Type="http://schemas.openxmlformats.org/officeDocument/2006/relationships/image" Target="../media/image33.png"/><Relationship Id="rId22" Type="http://schemas.microsoft.com/office/2007/relationships/hdphoto" Target="../media/hdphoto9.wdp"/><Relationship Id="rId27" Type="http://schemas.openxmlformats.org/officeDocument/2006/relationships/image" Target="../media/image22.png"/><Relationship Id="rId30" Type="http://schemas.openxmlformats.org/officeDocument/2006/relationships/image" Target="../media/image20.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75</a:t>
            </a:r>
          </a:p>
          <a:p>
            <a:pPr lvl="1"/>
            <a:r>
              <a:rPr lang="en-US" dirty="0"/>
              <a:t>Hours estimated (STP on </a:t>
            </a:r>
            <a:r>
              <a:rPr lang="en-US" dirty="0" err="1"/>
              <a:t>YouTrack</a:t>
            </a:r>
            <a:r>
              <a:rPr lang="en-US" dirty="0"/>
              <a:t>):	95</a:t>
            </a:r>
          </a:p>
          <a:p>
            <a:pPr lvl="1"/>
            <a:r>
              <a:rPr lang="en-US" dirty="0"/>
              <a:t>Hours needed (UC only):		</a:t>
            </a:r>
          </a:p>
          <a:p>
            <a:pPr lvl="1"/>
            <a:r>
              <a:rPr lang="en-US" dirty="0"/>
              <a:t>Function Points:			110</a:t>
            </a:r>
          </a:p>
          <a:p>
            <a:endParaRPr lang="en-US" dirty="0"/>
          </a:p>
          <a:p>
            <a:r>
              <a:rPr lang="en-US" dirty="0"/>
              <a:t>Total Function Points implemented: 	390</a:t>
            </a:r>
          </a:p>
          <a:p>
            <a:r>
              <a:rPr lang="en-US" dirty="0"/>
              <a:t>Total hours needed:			</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6/11/2019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6/11/2019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6/11/2019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6/11/2019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6/11/2019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6/11/2019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6/11/2019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6/11/2019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6/11/2019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6/11/2019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6/11/2019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6/11/2019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6/11/2019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6/11/2019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6/11/2019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2094506" y="1529255"/>
            <a:ext cx="8002987" cy="4501545"/>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6/11/2019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6/11/2019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6/11/2019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6/11/2019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6/11/2019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6/11/2019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6/11/2019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1043</Words>
  <Application>Microsoft Office PowerPoint</Application>
  <PresentationFormat>Breitbild</PresentationFormat>
  <Paragraphs>256</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38</cp:revision>
  <dcterms:created xsi:type="dcterms:W3CDTF">2018-12-05T13:00:16Z</dcterms:created>
  <dcterms:modified xsi:type="dcterms:W3CDTF">2019-06-11T08:14:40Z</dcterms:modified>
</cp:coreProperties>
</file>